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14"/>
  </p:notesMasterIdLst>
  <p:handoutMasterIdLst>
    <p:handoutMasterId r:id="rId15"/>
  </p:handoutMasterIdLst>
  <p:sldIdLst>
    <p:sldId id="604" r:id="rId7"/>
    <p:sldId id="707" r:id="rId8"/>
    <p:sldId id="708" r:id="rId9"/>
    <p:sldId id="709" r:id="rId10"/>
    <p:sldId id="710" r:id="rId11"/>
    <p:sldId id="256" r:id="rId12"/>
    <p:sldId id="696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2E2E"/>
    <a:srgbClr val="092C74"/>
    <a:srgbClr val="69A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65" autoAdjust="0"/>
    <p:restoredTop sz="94660"/>
  </p:normalViewPr>
  <p:slideViewPr>
    <p:cSldViewPr snapToGrid="0" showGuides="1">
      <p:cViewPr varScale="1">
        <p:scale>
          <a:sx n="229" d="100"/>
          <a:sy n="229" d="100"/>
        </p:scale>
        <p:origin x="192" y="320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10/2/21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10/2/21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 descr="Quotation marks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69AC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2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2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2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2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6241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6241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301943"/>
            <a:ext cx="3706784" cy="77916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172" y="109496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81AE809D-936A-4237-B462-A8B146A6C789}"/>
              </a:ext>
            </a:extLst>
          </p:cNvPr>
          <p:cNvSpPr txBox="1"/>
          <p:nvPr userDrawn="1"/>
        </p:nvSpPr>
        <p:spPr>
          <a:xfrm>
            <a:off x="7891462" y="4735116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314264"/>
            <a:ext cx="3706784" cy="76819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6752" y="1096464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8">
            <a:extLst>
              <a:ext uri="{FF2B5EF4-FFF2-40B4-BE49-F238E27FC236}">
                <a16:creationId xmlns:a16="http://schemas.microsoft.com/office/drawing/2014/main" id="{6A3B47A9-9AB9-4359-A67A-4A3EC54C4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University 2021,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6012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9304" y="980442"/>
            <a:ext cx="3141409" cy="927216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/>
        </p:nvSpPr>
        <p:spPr>
          <a:xfrm>
            <a:off x="5062969" y="1907658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815009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5009" y="2760932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709293"/>
            <a:ext cx="4682835" cy="526467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51089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34072" y="2430265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840927"/>
            <a:ext cx="4953052" cy="579032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509214"/>
            <a:ext cx="3588328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172" y="103826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1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455555"/>
            <a:ext cx="4581006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3959" r:id="rId3"/>
    <p:sldLayoutId id="2147483964" r:id="rId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15" r:id="rId3"/>
    <p:sldLayoutId id="2147484016" r:id="rId4"/>
    <p:sldLayoutId id="2147484027" r:id="rId5"/>
    <p:sldLayoutId id="2147484033" r:id="rId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071" r:id="rId3"/>
    <p:sldLayoutId id="2147484072" r:id="rId4"/>
    <p:sldLayoutId id="2147484073" r:id="rId5"/>
    <p:sldLayoutId id="2147484082" r:id="rId6"/>
    <p:sldLayoutId id="2147484081" r:id="rId7"/>
    <p:sldLayoutId id="2147484084" r:id="rId8"/>
    <p:sldLayoutId id="2147484083" r:id="rId9"/>
    <p:sldLayoutId id="2147484085" r:id="rId10"/>
    <p:sldLayoutId id="2147484077" r:id="rId11"/>
    <p:sldLayoutId id="2147484074" r:id="rId12"/>
    <p:sldLayoutId id="2147484075" r:id="rId13"/>
    <p:sldLayoutId id="2147484078" r:id="rId14"/>
    <p:sldLayoutId id="2147484079" r:id="rId15"/>
    <p:sldLayoutId id="2147484080" r:id="rId16"/>
    <p:sldLayoutId id="2147484086" r:id="rId17"/>
    <p:sldLayoutId id="2147484087" r:id="rId18"/>
    <p:sldLayoutId id="2147484088" r:id="rId19"/>
    <p:sldLayoutId id="214748408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0.png"/><Relationship Id="rId21" Type="http://schemas.openxmlformats.org/officeDocument/2006/relationships/image" Target="../media/image25.svg"/><Relationship Id="rId42" Type="http://schemas.openxmlformats.org/officeDocument/2006/relationships/image" Target="../media/image46.png"/><Relationship Id="rId47" Type="http://schemas.openxmlformats.org/officeDocument/2006/relationships/image" Target="../media/image51.svg"/><Relationship Id="rId63" Type="http://schemas.openxmlformats.org/officeDocument/2006/relationships/image" Target="../media/image67.svg"/><Relationship Id="rId68" Type="http://schemas.openxmlformats.org/officeDocument/2006/relationships/image" Target="../media/image72.png"/><Relationship Id="rId84" Type="http://schemas.openxmlformats.org/officeDocument/2006/relationships/image" Target="../media/image88.png"/><Relationship Id="rId89" Type="http://schemas.openxmlformats.org/officeDocument/2006/relationships/image" Target="../media/image93.svg"/><Relationship Id="rId16" Type="http://schemas.openxmlformats.org/officeDocument/2006/relationships/image" Target="../media/image20.png"/><Relationship Id="rId11" Type="http://schemas.openxmlformats.org/officeDocument/2006/relationships/image" Target="../media/image15.svg"/><Relationship Id="rId32" Type="http://schemas.openxmlformats.org/officeDocument/2006/relationships/image" Target="../media/image36.png"/><Relationship Id="rId37" Type="http://schemas.openxmlformats.org/officeDocument/2006/relationships/image" Target="../media/image41.svg"/><Relationship Id="rId53" Type="http://schemas.openxmlformats.org/officeDocument/2006/relationships/image" Target="../media/image57.svg"/><Relationship Id="rId58" Type="http://schemas.openxmlformats.org/officeDocument/2006/relationships/image" Target="../media/image62.png"/><Relationship Id="rId74" Type="http://schemas.openxmlformats.org/officeDocument/2006/relationships/image" Target="../media/image78.png"/><Relationship Id="rId79" Type="http://schemas.openxmlformats.org/officeDocument/2006/relationships/image" Target="../media/image83.svg"/><Relationship Id="rId5" Type="http://schemas.openxmlformats.org/officeDocument/2006/relationships/image" Target="../media/image9.svg"/><Relationship Id="rId90" Type="http://schemas.openxmlformats.org/officeDocument/2006/relationships/image" Target="../media/image94.png"/><Relationship Id="rId95" Type="http://schemas.openxmlformats.org/officeDocument/2006/relationships/image" Target="../media/image99.svg"/><Relationship Id="rId22" Type="http://schemas.openxmlformats.org/officeDocument/2006/relationships/image" Target="../media/image26.png"/><Relationship Id="rId27" Type="http://schemas.openxmlformats.org/officeDocument/2006/relationships/image" Target="../media/image31.svg"/><Relationship Id="rId43" Type="http://schemas.openxmlformats.org/officeDocument/2006/relationships/image" Target="../media/image47.svg"/><Relationship Id="rId48" Type="http://schemas.openxmlformats.org/officeDocument/2006/relationships/image" Target="../media/image52.png"/><Relationship Id="rId64" Type="http://schemas.openxmlformats.org/officeDocument/2006/relationships/image" Target="../media/image68.png"/><Relationship Id="rId69" Type="http://schemas.openxmlformats.org/officeDocument/2006/relationships/image" Target="../media/image73.svg"/><Relationship Id="rId80" Type="http://schemas.openxmlformats.org/officeDocument/2006/relationships/image" Target="../media/image84.png"/><Relationship Id="rId85" Type="http://schemas.openxmlformats.org/officeDocument/2006/relationships/image" Target="../media/image89.svg"/><Relationship Id="rId12" Type="http://schemas.openxmlformats.org/officeDocument/2006/relationships/image" Target="../media/image16.png"/><Relationship Id="rId17" Type="http://schemas.openxmlformats.org/officeDocument/2006/relationships/image" Target="../media/image21.svg"/><Relationship Id="rId25" Type="http://schemas.openxmlformats.org/officeDocument/2006/relationships/image" Target="../media/image29.svg"/><Relationship Id="rId33" Type="http://schemas.openxmlformats.org/officeDocument/2006/relationships/image" Target="../media/image37.svg"/><Relationship Id="rId38" Type="http://schemas.openxmlformats.org/officeDocument/2006/relationships/image" Target="../media/image42.png"/><Relationship Id="rId46" Type="http://schemas.openxmlformats.org/officeDocument/2006/relationships/image" Target="../media/image50.png"/><Relationship Id="rId59" Type="http://schemas.openxmlformats.org/officeDocument/2006/relationships/image" Target="../media/image63.svg"/><Relationship Id="rId67" Type="http://schemas.openxmlformats.org/officeDocument/2006/relationships/image" Target="../media/image71.svg"/><Relationship Id="rId20" Type="http://schemas.openxmlformats.org/officeDocument/2006/relationships/image" Target="../media/image24.png"/><Relationship Id="rId41" Type="http://schemas.openxmlformats.org/officeDocument/2006/relationships/image" Target="../media/image45.svg"/><Relationship Id="rId54" Type="http://schemas.openxmlformats.org/officeDocument/2006/relationships/image" Target="../media/image58.png"/><Relationship Id="rId62" Type="http://schemas.openxmlformats.org/officeDocument/2006/relationships/image" Target="../media/image66.png"/><Relationship Id="rId70" Type="http://schemas.openxmlformats.org/officeDocument/2006/relationships/image" Target="../media/image74.png"/><Relationship Id="rId75" Type="http://schemas.openxmlformats.org/officeDocument/2006/relationships/image" Target="../media/image79.svg"/><Relationship Id="rId83" Type="http://schemas.openxmlformats.org/officeDocument/2006/relationships/image" Target="../media/image87.svg"/><Relationship Id="rId88" Type="http://schemas.openxmlformats.org/officeDocument/2006/relationships/image" Target="../media/image92.png"/><Relationship Id="rId91" Type="http://schemas.openxmlformats.org/officeDocument/2006/relationships/image" Target="../media/image95.svg"/><Relationship Id="rId96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5" Type="http://schemas.openxmlformats.org/officeDocument/2006/relationships/image" Target="../media/image19.svg"/><Relationship Id="rId23" Type="http://schemas.openxmlformats.org/officeDocument/2006/relationships/image" Target="../media/image27.svg"/><Relationship Id="rId28" Type="http://schemas.openxmlformats.org/officeDocument/2006/relationships/image" Target="../media/image32.png"/><Relationship Id="rId36" Type="http://schemas.openxmlformats.org/officeDocument/2006/relationships/image" Target="../media/image40.png"/><Relationship Id="rId49" Type="http://schemas.openxmlformats.org/officeDocument/2006/relationships/image" Target="../media/image53.svg"/><Relationship Id="rId57" Type="http://schemas.openxmlformats.org/officeDocument/2006/relationships/image" Target="../media/image61.svg"/><Relationship Id="rId10" Type="http://schemas.openxmlformats.org/officeDocument/2006/relationships/image" Target="../media/image14.png"/><Relationship Id="rId31" Type="http://schemas.openxmlformats.org/officeDocument/2006/relationships/image" Target="../media/image35.svg"/><Relationship Id="rId44" Type="http://schemas.openxmlformats.org/officeDocument/2006/relationships/image" Target="../media/image48.png"/><Relationship Id="rId52" Type="http://schemas.openxmlformats.org/officeDocument/2006/relationships/image" Target="../media/image56.png"/><Relationship Id="rId60" Type="http://schemas.openxmlformats.org/officeDocument/2006/relationships/image" Target="../media/image64.png"/><Relationship Id="rId65" Type="http://schemas.openxmlformats.org/officeDocument/2006/relationships/image" Target="../media/image69.svg"/><Relationship Id="rId73" Type="http://schemas.openxmlformats.org/officeDocument/2006/relationships/image" Target="../media/image77.svg"/><Relationship Id="rId78" Type="http://schemas.openxmlformats.org/officeDocument/2006/relationships/image" Target="../media/image82.png"/><Relationship Id="rId81" Type="http://schemas.openxmlformats.org/officeDocument/2006/relationships/image" Target="../media/image85.svg"/><Relationship Id="rId86" Type="http://schemas.openxmlformats.org/officeDocument/2006/relationships/image" Target="../media/image90.png"/><Relationship Id="rId94" Type="http://schemas.openxmlformats.org/officeDocument/2006/relationships/image" Target="../media/image98.png"/><Relationship Id="rId99" Type="http://schemas.openxmlformats.org/officeDocument/2006/relationships/image" Target="../media/image103.svg"/><Relationship Id="rId101" Type="http://schemas.openxmlformats.org/officeDocument/2006/relationships/image" Target="../media/image105.sv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3" Type="http://schemas.openxmlformats.org/officeDocument/2006/relationships/image" Target="../media/image17.svg"/><Relationship Id="rId18" Type="http://schemas.openxmlformats.org/officeDocument/2006/relationships/image" Target="../media/image22.png"/><Relationship Id="rId39" Type="http://schemas.openxmlformats.org/officeDocument/2006/relationships/image" Target="../media/image43.svg"/><Relationship Id="rId34" Type="http://schemas.openxmlformats.org/officeDocument/2006/relationships/image" Target="../media/image38.png"/><Relationship Id="rId50" Type="http://schemas.openxmlformats.org/officeDocument/2006/relationships/image" Target="../media/image54.png"/><Relationship Id="rId55" Type="http://schemas.openxmlformats.org/officeDocument/2006/relationships/image" Target="../media/image59.svg"/><Relationship Id="rId76" Type="http://schemas.openxmlformats.org/officeDocument/2006/relationships/image" Target="../media/image80.png"/><Relationship Id="rId97" Type="http://schemas.openxmlformats.org/officeDocument/2006/relationships/image" Target="../media/image101.svg"/><Relationship Id="rId7" Type="http://schemas.openxmlformats.org/officeDocument/2006/relationships/image" Target="../media/image11.svg"/><Relationship Id="rId71" Type="http://schemas.openxmlformats.org/officeDocument/2006/relationships/image" Target="../media/image75.svg"/><Relationship Id="rId92" Type="http://schemas.openxmlformats.org/officeDocument/2006/relationships/image" Target="../media/image96.png"/><Relationship Id="rId2" Type="http://schemas.openxmlformats.org/officeDocument/2006/relationships/image" Target="../media/image6.png"/><Relationship Id="rId29" Type="http://schemas.openxmlformats.org/officeDocument/2006/relationships/image" Target="../media/image33.svg"/><Relationship Id="rId24" Type="http://schemas.openxmlformats.org/officeDocument/2006/relationships/image" Target="../media/image28.png"/><Relationship Id="rId40" Type="http://schemas.openxmlformats.org/officeDocument/2006/relationships/image" Target="../media/image44.png"/><Relationship Id="rId45" Type="http://schemas.openxmlformats.org/officeDocument/2006/relationships/image" Target="../media/image49.svg"/><Relationship Id="rId66" Type="http://schemas.openxmlformats.org/officeDocument/2006/relationships/image" Target="../media/image70.png"/><Relationship Id="rId87" Type="http://schemas.openxmlformats.org/officeDocument/2006/relationships/image" Target="../media/image91.svg"/><Relationship Id="rId61" Type="http://schemas.openxmlformats.org/officeDocument/2006/relationships/image" Target="../media/image65.svg"/><Relationship Id="rId82" Type="http://schemas.openxmlformats.org/officeDocument/2006/relationships/image" Target="../media/image86.png"/><Relationship Id="rId19" Type="http://schemas.openxmlformats.org/officeDocument/2006/relationships/image" Target="../media/image23.svg"/><Relationship Id="rId14" Type="http://schemas.openxmlformats.org/officeDocument/2006/relationships/image" Target="../media/image18.png"/><Relationship Id="rId30" Type="http://schemas.openxmlformats.org/officeDocument/2006/relationships/image" Target="../media/image34.png"/><Relationship Id="rId35" Type="http://schemas.openxmlformats.org/officeDocument/2006/relationships/image" Target="../media/image39.svg"/><Relationship Id="rId56" Type="http://schemas.openxmlformats.org/officeDocument/2006/relationships/image" Target="../media/image60.png"/><Relationship Id="rId77" Type="http://schemas.openxmlformats.org/officeDocument/2006/relationships/image" Target="../media/image81.svg"/><Relationship Id="rId100" Type="http://schemas.openxmlformats.org/officeDocument/2006/relationships/image" Target="../media/image104.png"/><Relationship Id="rId8" Type="http://schemas.openxmlformats.org/officeDocument/2006/relationships/image" Target="../media/image12.png"/><Relationship Id="rId51" Type="http://schemas.openxmlformats.org/officeDocument/2006/relationships/image" Target="../media/image55.svg"/><Relationship Id="rId72" Type="http://schemas.openxmlformats.org/officeDocument/2006/relationships/image" Target="../media/image76.png"/><Relationship Id="rId93" Type="http://schemas.openxmlformats.org/officeDocument/2006/relationships/image" Target="../media/image97.svg"/><Relationship Id="rId98" Type="http://schemas.openxmlformats.org/officeDocument/2006/relationships/image" Target="../media/image102.png"/><Relationship Id="rId3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CUDA at Scale for the Enterprise</a:t>
            </a: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Multiple CPU Architectures</a:t>
            </a:r>
          </a:p>
        </p:txBody>
      </p:sp>
    </p:spTree>
    <p:extLst>
      <p:ext uri="{BB962C8B-B14F-4D97-AF65-F5344CB8AC3E}">
        <p14:creationId xmlns:p14="http://schemas.microsoft.com/office/powerpoint/2010/main" val="2208323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CC54D-0EF4-EA4D-B126-DB939D62F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to CPU Comms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F2547-0C62-7C49-A2F7-B5A4ECD81C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Typical mechanisms for multiple CPU communication (note that can be multiple cores on the same machine):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File system (local or networked)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Sockets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Message queueing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RPC/REST</a:t>
            </a:r>
          </a:p>
        </p:txBody>
      </p:sp>
    </p:spTree>
    <p:extLst>
      <p:ext uri="{BB962C8B-B14F-4D97-AF65-F5344CB8AC3E}">
        <p14:creationId xmlns:p14="http://schemas.microsoft.com/office/powerpoint/2010/main" val="4179093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40B95-5AE9-624D-A22C-FB9B08E65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to Consider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4BCC4-E8DE-5C40-AA32-34B9F81FF3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Async vs sync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Coherency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Batch vs Streaming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Network and connection resilience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Security, Access, Roles</a:t>
            </a:r>
          </a:p>
        </p:txBody>
      </p:sp>
    </p:spTree>
    <p:extLst>
      <p:ext uri="{BB962C8B-B14F-4D97-AF65-F5344CB8AC3E}">
        <p14:creationId xmlns:p14="http://schemas.microsoft.com/office/powerpoint/2010/main" val="53337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23A32-A687-8B43-8BE9-4C45D6F07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CPU Patterns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2DFA381-A7D4-4043-B612-E485F6395822}"/>
              </a:ext>
            </a:extLst>
          </p:cNvPr>
          <p:cNvGrpSpPr/>
          <p:nvPr/>
        </p:nvGrpSpPr>
        <p:grpSpPr>
          <a:xfrm>
            <a:off x="3513227" y="1668087"/>
            <a:ext cx="1945464" cy="1493519"/>
            <a:chOff x="3513227" y="1668087"/>
            <a:chExt cx="1945464" cy="149351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68A2CCE-1F49-AF41-B546-9E50507B1137}"/>
                </a:ext>
              </a:extLst>
            </p:cNvPr>
            <p:cNvSpPr/>
            <p:nvPr/>
          </p:nvSpPr>
          <p:spPr>
            <a:xfrm>
              <a:off x="4396047" y="2483599"/>
              <a:ext cx="243840" cy="2438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2A4E6B8-F334-DA48-964E-B1932D118959}"/>
                </a:ext>
              </a:extLst>
            </p:cNvPr>
            <p:cNvSpPr/>
            <p:nvPr/>
          </p:nvSpPr>
          <p:spPr>
            <a:xfrm>
              <a:off x="3948546" y="2483599"/>
              <a:ext cx="243840" cy="24384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44C7B28-A832-7940-9BEC-1625356F2422}"/>
                </a:ext>
              </a:extLst>
            </p:cNvPr>
            <p:cNvSpPr/>
            <p:nvPr/>
          </p:nvSpPr>
          <p:spPr>
            <a:xfrm>
              <a:off x="4396047" y="2917766"/>
              <a:ext cx="243840" cy="24384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E0F5B04-1FFB-0B49-B7A9-C55CD32FC9D9}"/>
                </a:ext>
              </a:extLst>
            </p:cNvPr>
            <p:cNvSpPr/>
            <p:nvPr/>
          </p:nvSpPr>
          <p:spPr>
            <a:xfrm>
              <a:off x="4838007" y="2483599"/>
              <a:ext cx="243840" cy="24384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D55902F-5773-E341-BD46-26CC8FC1A2C8}"/>
                </a:ext>
              </a:extLst>
            </p:cNvPr>
            <p:cNvSpPr/>
            <p:nvPr/>
          </p:nvSpPr>
          <p:spPr>
            <a:xfrm>
              <a:off x="4396047" y="2072640"/>
              <a:ext cx="243840" cy="24384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903124D-94EC-DE43-BA05-E2A3D51BE6E1}"/>
                </a:ext>
              </a:extLst>
            </p:cNvPr>
            <p:cNvCxnSpPr>
              <a:stCxn id="9" idx="4"/>
              <a:endCxn id="5" idx="0"/>
            </p:cNvCxnSpPr>
            <p:nvPr/>
          </p:nvCxnSpPr>
          <p:spPr>
            <a:xfrm>
              <a:off x="4517967" y="2316480"/>
              <a:ext cx="0" cy="1671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A53B01B-534D-5843-8D32-984DB1D6BC36}"/>
                </a:ext>
              </a:extLst>
            </p:cNvPr>
            <p:cNvCxnSpPr>
              <a:stCxn id="6" idx="6"/>
              <a:endCxn id="5" idx="2"/>
            </p:cNvCxnSpPr>
            <p:nvPr/>
          </p:nvCxnSpPr>
          <p:spPr>
            <a:xfrm>
              <a:off x="4192386" y="2605519"/>
              <a:ext cx="2036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ABFFA06-7D4E-994A-BAE7-C0D99BC125D7}"/>
                </a:ext>
              </a:extLst>
            </p:cNvPr>
            <p:cNvCxnSpPr>
              <a:stCxn id="7" idx="0"/>
              <a:endCxn id="5" idx="4"/>
            </p:cNvCxnSpPr>
            <p:nvPr/>
          </p:nvCxnSpPr>
          <p:spPr>
            <a:xfrm flipV="1">
              <a:off x="4517967" y="2727439"/>
              <a:ext cx="0" cy="1903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986A7EA-3B9A-FE4F-B370-8304132DE72C}"/>
                </a:ext>
              </a:extLst>
            </p:cNvPr>
            <p:cNvCxnSpPr>
              <a:stCxn id="8" idx="2"/>
              <a:endCxn id="5" idx="6"/>
            </p:cNvCxnSpPr>
            <p:nvPr/>
          </p:nvCxnSpPr>
          <p:spPr>
            <a:xfrm flipH="1">
              <a:off x="4639887" y="2605519"/>
              <a:ext cx="198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80F97C9-8166-694A-B95F-C1C2CC30320E}"/>
                </a:ext>
              </a:extLst>
            </p:cNvPr>
            <p:cNvSpPr txBox="1"/>
            <p:nvPr/>
          </p:nvSpPr>
          <p:spPr>
            <a:xfrm>
              <a:off x="3513227" y="1668087"/>
              <a:ext cx="194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Star/Centralized	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9732053-267A-9946-B1E9-C5B49646D5BC}"/>
              </a:ext>
            </a:extLst>
          </p:cNvPr>
          <p:cNvGrpSpPr/>
          <p:nvPr/>
        </p:nvGrpSpPr>
        <p:grpSpPr>
          <a:xfrm>
            <a:off x="5926689" y="1654232"/>
            <a:ext cx="2230868" cy="1604355"/>
            <a:chOff x="3369140" y="1673629"/>
            <a:chExt cx="2230868" cy="160435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48B7396-3908-DB4A-9F84-A24C4C972F17}"/>
                </a:ext>
              </a:extLst>
            </p:cNvPr>
            <p:cNvSpPr/>
            <p:nvPr/>
          </p:nvSpPr>
          <p:spPr>
            <a:xfrm>
              <a:off x="4396047" y="2483599"/>
              <a:ext cx="243840" cy="24384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0632AC8-A46C-EE46-82FD-3558A732A4BB}"/>
                </a:ext>
              </a:extLst>
            </p:cNvPr>
            <p:cNvSpPr/>
            <p:nvPr/>
          </p:nvSpPr>
          <p:spPr>
            <a:xfrm>
              <a:off x="3787833" y="2483599"/>
              <a:ext cx="243840" cy="24384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EFC305-E848-054E-A8AA-2B8F8BB9A464}"/>
                </a:ext>
              </a:extLst>
            </p:cNvPr>
            <p:cNvSpPr/>
            <p:nvPr/>
          </p:nvSpPr>
          <p:spPr>
            <a:xfrm>
              <a:off x="4396047" y="3034144"/>
              <a:ext cx="243840" cy="24384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B2D1160-ADA4-534E-BC1A-6ACFAF5F18FB}"/>
                </a:ext>
              </a:extLst>
            </p:cNvPr>
            <p:cNvSpPr/>
            <p:nvPr/>
          </p:nvSpPr>
          <p:spPr>
            <a:xfrm>
              <a:off x="4959927" y="2489141"/>
              <a:ext cx="243840" cy="24384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3A3FCA9-B9FF-A54E-A039-C72AEE6CBBDC}"/>
                </a:ext>
              </a:extLst>
            </p:cNvPr>
            <p:cNvSpPr/>
            <p:nvPr/>
          </p:nvSpPr>
          <p:spPr>
            <a:xfrm>
              <a:off x="4396047" y="1995055"/>
              <a:ext cx="243840" cy="24384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8187258-F4D1-B140-A4CC-B5EDAEF6B706}"/>
                </a:ext>
              </a:extLst>
            </p:cNvPr>
            <p:cNvSpPr txBox="1"/>
            <p:nvPr/>
          </p:nvSpPr>
          <p:spPr>
            <a:xfrm>
              <a:off x="3369140" y="1673629"/>
              <a:ext cx="22308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Mesh/Decentralized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99EF29A-177F-FC41-AC23-F538CAB1E39D}"/>
              </a:ext>
            </a:extLst>
          </p:cNvPr>
          <p:cNvGrpSpPr/>
          <p:nvPr/>
        </p:nvGrpSpPr>
        <p:grpSpPr>
          <a:xfrm>
            <a:off x="4743511" y="3169920"/>
            <a:ext cx="1945464" cy="1465810"/>
            <a:chOff x="3513227" y="1668087"/>
            <a:chExt cx="1945464" cy="146581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F288A50-6A32-6645-88E5-B098E0B7BF0C}"/>
                </a:ext>
              </a:extLst>
            </p:cNvPr>
            <p:cNvSpPr/>
            <p:nvPr/>
          </p:nvSpPr>
          <p:spPr>
            <a:xfrm>
              <a:off x="3843252" y="2428182"/>
              <a:ext cx="243840" cy="24384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0C4CB61-73B7-8F40-8D74-80CE290C8ED2}"/>
                </a:ext>
              </a:extLst>
            </p:cNvPr>
            <p:cNvSpPr/>
            <p:nvPr/>
          </p:nvSpPr>
          <p:spPr>
            <a:xfrm>
              <a:off x="4104790" y="2890057"/>
              <a:ext cx="243840" cy="24384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0DE4EB2-D47D-1247-8C8B-58C380FF9304}"/>
                </a:ext>
              </a:extLst>
            </p:cNvPr>
            <p:cNvSpPr/>
            <p:nvPr/>
          </p:nvSpPr>
          <p:spPr>
            <a:xfrm>
              <a:off x="4926677" y="2411555"/>
              <a:ext cx="243840" cy="24384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50B4565-FFD2-4147-89D2-B66113CD8C1A}"/>
                </a:ext>
              </a:extLst>
            </p:cNvPr>
            <p:cNvSpPr/>
            <p:nvPr/>
          </p:nvSpPr>
          <p:spPr>
            <a:xfrm>
              <a:off x="4396047" y="2072640"/>
              <a:ext cx="243840" cy="24384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3F860A9-1F06-AA45-8334-92A10E12FA8E}"/>
                </a:ext>
              </a:extLst>
            </p:cNvPr>
            <p:cNvSpPr txBox="1"/>
            <p:nvPr/>
          </p:nvSpPr>
          <p:spPr>
            <a:xfrm>
              <a:off x="3513227" y="1668087"/>
              <a:ext cx="1945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Ring</a:t>
              </a:r>
            </a:p>
          </p:txBody>
        </p:sp>
      </p:grp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582D877-D8B0-D34E-852C-C92F35F6B732}"/>
              </a:ext>
            </a:extLst>
          </p:cNvPr>
          <p:cNvCxnSpPr>
            <a:stCxn id="44" idx="4"/>
            <a:endCxn id="40" idx="0"/>
          </p:cNvCxnSpPr>
          <p:nvPr/>
        </p:nvCxnSpPr>
        <p:spPr>
          <a:xfrm>
            <a:off x="7075516" y="2219498"/>
            <a:ext cx="0" cy="2447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509E534-E1E0-4C47-9EE0-1E9A724DDA95}"/>
              </a:ext>
            </a:extLst>
          </p:cNvPr>
          <p:cNvCxnSpPr>
            <a:cxnSpLocks/>
            <a:stCxn id="40" idx="4"/>
            <a:endCxn id="42" idx="0"/>
          </p:cNvCxnSpPr>
          <p:nvPr/>
        </p:nvCxnSpPr>
        <p:spPr>
          <a:xfrm>
            <a:off x="7075516" y="2708042"/>
            <a:ext cx="0" cy="3067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52A2B67-E1E3-B248-A225-03865EFD5133}"/>
              </a:ext>
            </a:extLst>
          </p:cNvPr>
          <p:cNvCxnSpPr>
            <a:cxnSpLocks/>
            <a:stCxn id="44" idx="6"/>
            <a:endCxn id="43" idx="1"/>
          </p:cNvCxnSpPr>
          <p:nvPr/>
        </p:nvCxnSpPr>
        <p:spPr>
          <a:xfrm>
            <a:off x="7197436" y="2097578"/>
            <a:ext cx="355750" cy="4078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A6B912A4-A8D1-C84E-AE65-6FCFD91C8232}"/>
              </a:ext>
            </a:extLst>
          </p:cNvPr>
          <p:cNvCxnSpPr>
            <a:cxnSpLocks/>
            <a:stCxn id="41" idx="7"/>
            <a:endCxn id="44" idx="3"/>
          </p:cNvCxnSpPr>
          <p:nvPr/>
        </p:nvCxnSpPr>
        <p:spPr>
          <a:xfrm flipV="1">
            <a:off x="6553512" y="2183788"/>
            <a:ext cx="435794" cy="3161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09047F8-0ADD-294E-BA7C-3D1550839F87}"/>
              </a:ext>
            </a:extLst>
          </p:cNvPr>
          <p:cNvCxnSpPr>
            <a:cxnSpLocks/>
            <a:stCxn id="41" idx="6"/>
            <a:endCxn id="40" idx="2"/>
          </p:cNvCxnSpPr>
          <p:nvPr/>
        </p:nvCxnSpPr>
        <p:spPr>
          <a:xfrm>
            <a:off x="6589222" y="2586122"/>
            <a:ext cx="36437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5F029AA-4050-FF4D-914B-23779A2D773B}"/>
              </a:ext>
            </a:extLst>
          </p:cNvPr>
          <p:cNvCxnSpPr>
            <a:cxnSpLocks/>
            <a:stCxn id="40" idx="6"/>
            <a:endCxn id="43" idx="2"/>
          </p:cNvCxnSpPr>
          <p:nvPr/>
        </p:nvCxnSpPr>
        <p:spPr>
          <a:xfrm>
            <a:off x="7197436" y="2586122"/>
            <a:ext cx="320040" cy="55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54A459E-B748-7A4C-8BC4-397404A16964}"/>
              </a:ext>
            </a:extLst>
          </p:cNvPr>
          <p:cNvCxnSpPr>
            <a:cxnSpLocks/>
            <a:stCxn id="42" idx="6"/>
            <a:endCxn id="43" idx="4"/>
          </p:cNvCxnSpPr>
          <p:nvPr/>
        </p:nvCxnSpPr>
        <p:spPr>
          <a:xfrm flipV="1">
            <a:off x="7197436" y="2713584"/>
            <a:ext cx="441960" cy="4230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3A8800E-E9A6-DF41-84A0-900644D549C1}"/>
              </a:ext>
            </a:extLst>
          </p:cNvPr>
          <p:cNvCxnSpPr>
            <a:cxnSpLocks/>
            <a:stCxn id="41" idx="5"/>
            <a:endCxn id="42" idx="2"/>
          </p:cNvCxnSpPr>
          <p:nvPr/>
        </p:nvCxnSpPr>
        <p:spPr>
          <a:xfrm>
            <a:off x="6553512" y="2672332"/>
            <a:ext cx="400084" cy="46433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BF823C82-7BCF-3048-B332-51AE5D5A8068}"/>
              </a:ext>
            </a:extLst>
          </p:cNvPr>
          <p:cNvSpPr/>
          <p:nvPr/>
        </p:nvSpPr>
        <p:spPr>
          <a:xfrm>
            <a:off x="5948831" y="4391890"/>
            <a:ext cx="243840" cy="243840"/>
          </a:xfrm>
          <a:prstGeom prst="ellipse">
            <a:avLst/>
          </a:prstGeom>
          <a:solidFill>
            <a:schemeClr val="accent2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948ABF9-FB7F-CC46-BADD-CB620CF36F42}"/>
              </a:ext>
            </a:extLst>
          </p:cNvPr>
          <p:cNvCxnSpPr>
            <a:cxnSpLocks/>
            <a:stCxn id="52" idx="7"/>
            <a:endCxn id="55" idx="3"/>
          </p:cNvCxnSpPr>
          <p:nvPr/>
        </p:nvCxnSpPr>
        <p:spPr>
          <a:xfrm flipV="1">
            <a:off x="5281666" y="3782603"/>
            <a:ext cx="380375" cy="1831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A21BBCAC-A6D2-794E-9C63-77E784112726}"/>
              </a:ext>
            </a:extLst>
          </p:cNvPr>
          <p:cNvCxnSpPr>
            <a:cxnSpLocks/>
            <a:stCxn id="52" idx="4"/>
            <a:endCxn id="53" idx="1"/>
          </p:cNvCxnSpPr>
          <p:nvPr/>
        </p:nvCxnSpPr>
        <p:spPr>
          <a:xfrm>
            <a:off x="5195456" y="4173855"/>
            <a:ext cx="175328" cy="2537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4A44F34-890F-364A-8E62-B5E7F6C67C94}"/>
              </a:ext>
            </a:extLst>
          </p:cNvPr>
          <p:cNvCxnSpPr>
            <a:cxnSpLocks/>
            <a:stCxn id="55" idx="5"/>
            <a:endCxn id="54" idx="1"/>
          </p:cNvCxnSpPr>
          <p:nvPr/>
        </p:nvCxnSpPr>
        <p:spPr>
          <a:xfrm>
            <a:off x="5834461" y="3782603"/>
            <a:ext cx="358210" cy="1664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B01FEF2F-F068-2244-85E6-D18E38501840}"/>
              </a:ext>
            </a:extLst>
          </p:cNvPr>
          <p:cNvCxnSpPr>
            <a:cxnSpLocks/>
            <a:stCxn id="93" idx="7"/>
            <a:endCxn id="54" idx="4"/>
          </p:cNvCxnSpPr>
          <p:nvPr/>
        </p:nvCxnSpPr>
        <p:spPr>
          <a:xfrm flipV="1">
            <a:off x="6156961" y="4157228"/>
            <a:ext cx="121920" cy="2703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FB4E2AC5-3AE2-9145-ACFC-B372720CE046}"/>
              </a:ext>
            </a:extLst>
          </p:cNvPr>
          <p:cNvCxnSpPr>
            <a:cxnSpLocks/>
            <a:stCxn id="93" idx="2"/>
            <a:endCxn id="53" idx="6"/>
          </p:cNvCxnSpPr>
          <p:nvPr/>
        </p:nvCxnSpPr>
        <p:spPr>
          <a:xfrm flipH="1">
            <a:off x="5578914" y="4513810"/>
            <a:ext cx="36991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478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FC511-35EC-6241-9D2B-1D828EB9E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5433" y="509787"/>
            <a:ext cx="5184369" cy="526467"/>
          </a:xfrm>
        </p:spPr>
        <p:txBody>
          <a:bodyPr/>
          <a:lstStyle/>
          <a:p>
            <a:r>
              <a:rPr lang="en-US" dirty="0"/>
              <a:t>How Does this Apply with a Shared Resource?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754F8-14A3-5241-AFA1-2386B8BDCC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 to localize management software to CPU(s) able to communicate with GPU.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important is getting fast vs complete answers?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CPU connectivity guaranteed or at least reliable?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Are you trying to apply to a lot of data at once or continuously </a:t>
            </a:r>
            <a:r>
              <a:rPr lang="en-US"/>
              <a:t>with smaller data?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806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393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Name">
            <a:extLst>
              <a:ext uri="{FF2B5EF4-FFF2-40B4-BE49-F238E27FC236}">
                <a16:creationId xmlns:a16="http://schemas.microsoft.com/office/drawing/2014/main" id="{51ACDDF6-A7E2-4E0B-B300-26E4883BC877}"/>
              </a:ext>
            </a:extLst>
          </p:cNvPr>
          <p:cNvSpPr txBox="1"/>
          <p:nvPr/>
        </p:nvSpPr>
        <p:spPr>
          <a:xfrm>
            <a:off x="1012031" y="788805"/>
            <a:ext cx="30360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1500" b="1" spc="225" dirty="0">
                <a:solidFill>
                  <a:srgbClr val="69ACE5"/>
                </a:solidFill>
                <a:latin typeface="+mj-lt"/>
                <a:ea typeface="Roboto Condensed" panose="02000000000000000000" pitchFamily="2" charset="0"/>
              </a:rPr>
              <a:t>EDUCATION  </a:t>
            </a:r>
            <a:r>
              <a:rPr lang="en-US" sz="1500" b="1" spc="225" dirty="0">
                <a:solidFill>
                  <a:srgbClr val="69ACE5"/>
                </a:solidFill>
                <a:latin typeface="+mj-lt"/>
                <a:ea typeface="Roboto Condensed" panose="02000000000000000000" pitchFamily="2" charset="0"/>
              </a:rPr>
              <a:t>ICONS</a:t>
            </a:r>
            <a:endParaRPr lang="ru-RU" sz="1500" b="1" spc="225" dirty="0">
              <a:solidFill>
                <a:srgbClr val="69ACE5"/>
              </a:solidFill>
              <a:latin typeface="+mj-lt"/>
              <a:ea typeface="Roboto Condensed" panose="02000000000000000000" pitchFamily="2" charset="0"/>
            </a:endParaRPr>
          </a:p>
        </p:txBody>
      </p:sp>
      <p:sp>
        <p:nvSpPr>
          <p:cNvPr id="37" name="Name">
            <a:extLst>
              <a:ext uri="{FF2B5EF4-FFF2-40B4-BE49-F238E27FC236}">
                <a16:creationId xmlns:a16="http://schemas.microsoft.com/office/drawing/2014/main" id="{79649C20-DCB8-4E17-93E6-29B20B0EAD55}"/>
              </a:ext>
            </a:extLst>
          </p:cNvPr>
          <p:cNvSpPr txBox="1"/>
          <p:nvPr/>
        </p:nvSpPr>
        <p:spPr>
          <a:xfrm>
            <a:off x="5095876" y="788805"/>
            <a:ext cx="29777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spc="225" dirty="0">
                <a:solidFill>
                  <a:srgbClr val="69ACE5"/>
                </a:solidFill>
                <a:latin typeface="+mj-lt"/>
                <a:ea typeface="Roboto Condensed" panose="02000000000000000000" pitchFamily="2" charset="0"/>
              </a:rPr>
              <a:t>ENGINEERING ICONS</a:t>
            </a:r>
            <a:endParaRPr lang="ru-RU" sz="1500" b="1" spc="225" dirty="0">
              <a:solidFill>
                <a:srgbClr val="69ACE5"/>
              </a:solidFill>
              <a:latin typeface="+mj-lt"/>
              <a:ea typeface="Roboto Condensed" panose="02000000000000000000" pitchFamily="2" charset="0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9D12C0A-CEBB-4A0A-B037-B438FAE83334}"/>
              </a:ext>
            </a:extLst>
          </p:cNvPr>
          <p:cNvGrpSpPr/>
          <p:nvPr/>
        </p:nvGrpSpPr>
        <p:grpSpPr>
          <a:xfrm>
            <a:off x="1009650" y="1436787"/>
            <a:ext cx="3070492" cy="3086695"/>
            <a:chOff x="1300335" y="1827213"/>
            <a:chExt cx="4330255" cy="4353106"/>
          </a:xfrm>
        </p:grpSpPr>
        <p:pic>
          <p:nvPicPr>
            <p:cNvPr id="39" name="Graphic 56" descr="Questions">
              <a:extLst>
                <a:ext uri="{FF2B5EF4-FFF2-40B4-BE49-F238E27FC236}">
                  <a16:creationId xmlns:a16="http://schemas.microsoft.com/office/drawing/2014/main" id="{ED90AE32-054D-407B-A7E4-5959B6F9FF5E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00162" y="1827213"/>
              <a:ext cx="730946" cy="730946"/>
            </a:xfrm>
            <a:prstGeom prst="rect">
              <a:avLst/>
            </a:prstGeom>
          </p:spPr>
        </p:pic>
        <p:pic>
          <p:nvPicPr>
            <p:cNvPr id="40" name="Graphic 54" descr="Document">
              <a:extLst>
                <a:ext uri="{FF2B5EF4-FFF2-40B4-BE49-F238E27FC236}">
                  <a16:creationId xmlns:a16="http://schemas.microsoft.com/office/drawing/2014/main" id="{770823CF-18FF-413C-A4BD-81FB6D9BD39A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99990" y="1827213"/>
              <a:ext cx="730946" cy="730946"/>
            </a:xfrm>
            <a:prstGeom prst="rect">
              <a:avLst/>
            </a:prstGeom>
          </p:spPr>
        </p:pic>
        <p:pic>
          <p:nvPicPr>
            <p:cNvPr id="41" name="Graphic 53" descr="Daily calendar">
              <a:extLst>
                <a:ext uri="{FF2B5EF4-FFF2-40B4-BE49-F238E27FC236}">
                  <a16:creationId xmlns:a16="http://schemas.microsoft.com/office/drawing/2014/main" id="{BC66EDA1-901F-42AF-AD4E-8C85CBB5DA59}"/>
                </a:ext>
              </a:extLst>
            </p:cNvPr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99817" y="1827213"/>
              <a:ext cx="730946" cy="730946"/>
            </a:xfrm>
            <a:prstGeom prst="rect">
              <a:avLst/>
            </a:prstGeom>
          </p:spPr>
        </p:pic>
        <p:pic>
          <p:nvPicPr>
            <p:cNvPr id="42" name="Graphic 52" descr="Checklist">
              <a:extLst>
                <a:ext uri="{FF2B5EF4-FFF2-40B4-BE49-F238E27FC236}">
                  <a16:creationId xmlns:a16="http://schemas.microsoft.com/office/drawing/2014/main" id="{02037715-2BDD-4C92-A039-4F98F6E7807C}"/>
                </a:ext>
              </a:extLst>
            </p:cNvPr>
            <p:cNvPicPr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99644" y="1827213"/>
              <a:ext cx="730946" cy="730946"/>
            </a:xfrm>
            <a:prstGeom prst="rect">
              <a:avLst/>
            </a:prstGeom>
          </p:spPr>
        </p:pic>
        <p:pic>
          <p:nvPicPr>
            <p:cNvPr id="45" name="Graphic 72" descr="Pencil">
              <a:extLst>
                <a:ext uri="{FF2B5EF4-FFF2-40B4-BE49-F238E27FC236}">
                  <a16:creationId xmlns:a16="http://schemas.microsoft.com/office/drawing/2014/main" id="{B16ED3BB-9655-4F07-9F42-5C07DDC616A9}"/>
                </a:ext>
              </a:extLst>
            </p:cNvPr>
            <p:cNvPicPr/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200162" y="2732753"/>
              <a:ext cx="730946" cy="730946"/>
            </a:xfrm>
            <a:prstGeom prst="rect">
              <a:avLst/>
            </a:prstGeom>
          </p:spPr>
        </p:pic>
        <p:pic>
          <p:nvPicPr>
            <p:cNvPr id="46" name="Graphic 71" descr="Clock">
              <a:extLst>
                <a:ext uri="{FF2B5EF4-FFF2-40B4-BE49-F238E27FC236}">
                  <a16:creationId xmlns:a16="http://schemas.microsoft.com/office/drawing/2014/main" id="{07F9427D-6197-4AAD-9753-4790F0B36984}"/>
                </a:ext>
              </a:extLst>
            </p:cNvPr>
            <p:cNvPicPr/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099990" y="2732753"/>
              <a:ext cx="730946" cy="730946"/>
            </a:xfrm>
            <a:prstGeom prst="rect">
              <a:avLst/>
            </a:prstGeom>
          </p:spPr>
        </p:pic>
        <p:pic>
          <p:nvPicPr>
            <p:cNvPr id="47" name="Graphic 74" descr="Closed book">
              <a:extLst>
                <a:ext uri="{FF2B5EF4-FFF2-40B4-BE49-F238E27FC236}">
                  <a16:creationId xmlns:a16="http://schemas.microsoft.com/office/drawing/2014/main" id="{634BE4E7-EB40-4E33-BCE0-FCB7E918375E}"/>
                </a:ext>
              </a:extLst>
            </p:cNvPr>
            <p:cNvPicPr/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999817" y="2729707"/>
              <a:ext cx="730946" cy="730946"/>
            </a:xfrm>
            <a:prstGeom prst="rect">
              <a:avLst/>
            </a:prstGeom>
          </p:spPr>
        </p:pic>
        <p:pic>
          <p:nvPicPr>
            <p:cNvPr id="48" name="Graphic 76" descr="Open folder">
              <a:extLst>
                <a:ext uri="{FF2B5EF4-FFF2-40B4-BE49-F238E27FC236}">
                  <a16:creationId xmlns:a16="http://schemas.microsoft.com/office/drawing/2014/main" id="{3DCD57F3-77B7-4B8C-8E76-36943C32784C}"/>
                </a:ext>
              </a:extLst>
            </p:cNvPr>
            <p:cNvPicPr/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899644" y="2729707"/>
              <a:ext cx="730946" cy="730946"/>
            </a:xfrm>
            <a:prstGeom prst="rect">
              <a:avLst/>
            </a:prstGeom>
          </p:spPr>
        </p:pic>
        <p:pic>
          <p:nvPicPr>
            <p:cNvPr id="50" name="Graphic 79" descr="Postit Notes">
              <a:extLst>
                <a:ext uri="{FF2B5EF4-FFF2-40B4-BE49-F238E27FC236}">
                  <a16:creationId xmlns:a16="http://schemas.microsoft.com/office/drawing/2014/main" id="{89677249-F416-44D4-8FD3-7729422A2315}"/>
                </a:ext>
              </a:extLst>
            </p:cNvPr>
            <p:cNvPicPr/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200162" y="3638293"/>
              <a:ext cx="730946" cy="730946"/>
            </a:xfrm>
            <a:prstGeom prst="rect">
              <a:avLst/>
            </a:prstGeom>
          </p:spPr>
        </p:pic>
        <p:pic>
          <p:nvPicPr>
            <p:cNvPr id="51" name="Graphic 78" descr="Customer review">
              <a:extLst>
                <a:ext uri="{FF2B5EF4-FFF2-40B4-BE49-F238E27FC236}">
                  <a16:creationId xmlns:a16="http://schemas.microsoft.com/office/drawing/2014/main" id="{056C3A80-868B-48C6-BF5C-CA8F5358DF4E}"/>
                </a:ext>
              </a:extLst>
            </p:cNvPr>
            <p:cNvPicPr/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099990" y="3638293"/>
              <a:ext cx="730946" cy="730946"/>
            </a:xfrm>
            <a:prstGeom prst="rect">
              <a:avLst/>
            </a:prstGeom>
          </p:spPr>
        </p:pic>
        <p:pic>
          <p:nvPicPr>
            <p:cNvPr id="52" name="Graphic 75" descr="Mathematics">
              <a:extLst>
                <a:ext uri="{FF2B5EF4-FFF2-40B4-BE49-F238E27FC236}">
                  <a16:creationId xmlns:a16="http://schemas.microsoft.com/office/drawing/2014/main" id="{DD19F3A4-81B7-4B99-A3BA-B90E6C3FD259}"/>
                </a:ext>
              </a:extLst>
            </p:cNvPr>
            <p:cNvPicPr/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3999817" y="3632201"/>
              <a:ext cx="730946" cy="730946"/>
            </a:xfrm>
            <a:prstGeom prst="rect">
              <a:avLst/>
            </a:prstGeom>
          </p:spPr>
        </p:pic>
        <p:pic>
          <p:nvPicPr>
            <p:cNvPr id="53" name="Graphic 80" descr="Chat">
              <a:extLst>
                <a:ext uri="{FF2B5EF4-FFF2-40B4-BE49-F238E27FC236}">
                  <a16:creationId xmlns:a16="http://schemas.microsoft.com/office/drawing/2014/main" id="{16C26C0E-B92B-4803-9863-F7FA116BC043}"/>
                </a:ext>
              </a:extLst>
            </p:cNvPr>
            <p:cNvPicPr/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4899644" y="3632201"/>
              <a:ext cx="730946" cy="730946"/>
            </a:xfrm>
            <a:prstGeom prst="rect">
              <a:avLst/>
            </a:prstGeom>
          </p:spPr>
        </p:pic>
        <p:pic>
          <p:nvPicPr>
            <p:cNvPr id="55" name="Graphic 81" descr="Cycle with people">
              <a:extLst>
                <a:ext uri="{FF2B5EF4-FFF2-40B4-BE49-F238E27FC236}">
                  <a16:creationId xmlns:a16="http://schemas.microsoft.com/office/drawing/2014/main" id="{F8708742-9EB2-4386-8574-131487A2291B}"/>
                </a:ext>
              </a:extLst>
            </p:cNvPr>
            <p:cNvPicPr/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200162" y="4543833"/>
              <a:ext cx="730946" cy="730946"/>
            </a:xfrm>
            <a:prstGeom prst="rect">
              <a:avLst/>
            </a:prstGeom>
          </p:spPr>
        </p:pic>
        <p:pic>
          <p:nvPicPr>
            <p:cNvPr id="56" name="Graphic 41" descr="Connections">
              <a:extLst>
                <a:ext uri="{FF2B5EF4-FFF2-40B4-BE49-F238E27FC236}">
                  <a16:creationId xmlns:a16="http://schemas.microsoft.com/office/drawing/2014/main" id="{6F7A9F75-D9A9-4844-A88F-762D9C6C6EBE}"/>
                </a:ext>
              </a:extLst>
            </p:cNvPr>
            <p:cNvPicPr/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3099990" y="4543833"/>
              <a:ext cx="730946" cy="730946"/>
            </a:xfrm>
            <a:prstGeom prst="rect">
              <a:avLst/>
            </a:prstGeom>
          </p:spPr>
        </p:pic>
        <p:pic>
          <p:nvPicPr>
            <p:cNvPr id="57" name="Graphic 39" descr="Network diagram">
              <a:extLst>
                <a:ext uri="{FF2B5EF4-FFF2-40B4-BE49-F238E27FC236}">
                  <a16:creationId xmlns:a16="http://schemas.microsoft.com/office/drawing/2014/main" id="{C5C28DAA-5A3D-4474-A69C-D65A86BE4E7D}"/>
                </a:ext>
              </a:extLst>
            </p:cNvPr>
            <p:cNvPicPr/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3999817" y="4534695"/>
              <a:ext cx="730946" cy="730946"/>
            </a:xfrm>
            <a:prstGeom prst="rect">
              <a:avLst/>
            </a:prstGeom>
          </p:spPr>
        </p:pic>
        <p:pic>
          <p:nvPicPr>
            <p:cNvPr id="58" name="Graphic 42" descr="Brain in head">
              <a:extLst>
                <a:ext uri="{FF2B5EF4-FFF2-40B4-BE49-F238E27FC236}">
                  <a16:creationId xmlns:a16="http://schemas.microsoft.com/office/drawing/2014/main" id="{B5CC2B1C-C261-4823-A450-386795E83EBF}"/>
                </a:ext>
              </a:extLst>
            </p:cNvPr>
            <p:cNvPicPr/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4899644" y="4534695"/>
              <a:ext cx="730946" cy="730946"/>
            </a:xfrm>
            <a:prstGeom prst="rect">
              <a:avLst/>
            </a:prstGeom>
          </p:spPr>
        </p:pic>
        <p:pic>
          <p:nvPicPr>
            <p:cNvPr id="38" name="Graphic 60" descr="Scientific Thought">
              <a:extLst>
                <a:ext uri="{FF2B5EF4-FFF2-40B4-BE49-F238E27FC236}">
                  <a16:creationId xmlns:a16="http://schemas.microsoft.com/office/drawing/2014/main" id="{CCD95D5E-B21C-4E83-9EEF-9419ABC399D4}"/>
                </a:ext>
              </a:extLst>
            </p:cNvPr>
            <p:cNvPicPr/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1300335" y="1827213"/>
              <a:ext cx="730946" cy="730946"/>
            </a:xfrm>
            <a:prstGeom prst="rect">
              <a:avLst/>
            </a:prstGeom>
          </p:spPr>
        </p:pic>
        <p:pic>
          <p:nvPicPr>
            <p:cNvPr id="44" name="Graphic 62" descr="Computer">
              <a:extLst>
                <a:ext uri="{FF2B5EF4-FFF2-40B4-BE49-F238E27FC236}">
                  <a16:creationId xmlns:a16="http://schemas.microsoft.com/office/drawing/2014/main" id="{BAA016BC-FCB0-4CC9-9CEA-2862F1748B3B}"/>
                </a:ext>
              </a:extLst>
            </p:cNvPr>
            <p:cNvPicPr/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1300335" y="2732753"/>
              <a:ext cx="730946" cy="730946"/>
            </a:xfrm>
            <a:prstGeom prst="rect">
              <a:avLst/>
            </a:prstGeom>
          </p:spPr>
        </p:pic>
        <p:pic>
          <p:nvPicPr>
            <p:cNvPr id="49" name="Graphic 77" descr="Monthly calendar">
              <a:extLst>
                <a:ext uri="{FF2B5EF4-FFF2-40B4-BE49-F238E27FC236}">
                  <a16:creationId xmlns:a16="http://schemas.microsoft.com/office/drawing/2014/main" id="{F829EF11-ABA1-4322-B405-129D4E1749E8}"/>
                </a:ext>
              </a:extLst>
            </p:cNvPr>
            <p:cNvPicPr/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300335" y="3638293"/>
              <a:ext cx="730946" cy="730946"/>
            </a:xfrm>
            <a:prstGeom prst="rect">
              <a:avLst/>
            </a:prstGeom>
          </p:spPr>
        </p:pic>
        <p:pic>
          <p:nvPicPr>
            <p:cNvPr id="54" name="Graphic 55" descr="Group brainstorm">
              <a:extLst>
                <a:ext uri="{FF2B5EF4-FFF2-40B4-BE49-F238E27FC236}">
                  <a16:creationId xmlns:a16="http://schemas.microsoft.com/office/drawing/2014/main" id="{FF3B9D00-1277-431F-A2E6-0B4684AF5EBC}"/>
                </a:ext>
              </a:extLst>
            </p:cNvPr>
            <p:cNvPicPr/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1300335" y="4543833"/>
              <a:ext cx="730946" cy="730946"/>
            </a:xfrm>
            <a:prstGeom prst="rect">
              <a:avLst/>
            </a:prstGeom>
          </p:spPr>
        </p:pic>
        <p:pic>
          <p:nvPicPr>
            <p:cNvPr id="59" name="Graphic 86" descr="Programmer">
              <a:extLst>
                <a:ext uri="{FF2B5EF4-FFF2-40B4-BE49-F238E27FC236}">
                  <a16:creationId xmlns:a16="http://schemas.microsoft.com/office/drawing/2014/main" id="{424AB653-42F0-4C97-8466-1383E4DB34F4}"/>
                </a:ext>
              </a:extLst>
            </p:cNvPr>
            <p:cNvPicPr/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300335" y="5449373"/>
              <a:ext cx="730946" cy="730946"/>
            </a:xfrm>
            <a:prstGeom prst="rect">
              <a:avLst/>
            </a:prstGeom>
          </p:spPr>
        </p:pic>
        <p:pic>
          <p:nvPicPr>
            <p:cNvPr id="60" name="Graphic 89" descr="Scribble">
              <a:extLst>
                <a:ext uri="{FF2B5EF4-FFF2-40B4-BE49-F238E27FC236}">
                  <a16:creationId xmlns:a16="http://schemas.microsoft.com/office/drawing/2014/main" id="{593CE2DF-BF85-43C5-B0EF-31A3966D0073}"/>
                </a:ext>
              </a:extLst>
            </p:cNvPr>
            <p:cNvPicPr/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2200162" y="5449373"/>
              <a:ext cx="730946" cy="730946"/>
            </a:xfrm>
            <a:prstGeom prst="rect">
              <a:avLst/>
            </a:prstGeom>
          </p:spPr>
        </p:pic>
        <p:pic>
          <p:nvPicPr>
            <p:cNvPr id="61" name="Graphic 90" descr="Classroom">
              <a:extLst>
                <a:ext uri="{FF2B5EF4-FFF2-40B4-BE49-F238E27FC236}">
                  <a16:creationId xmlns:a16="http://schemas.microsoft.com/office/drawing/2014/main" id="{2E05303C-C10F-4F41-8529-822F737D4CCB}"/>
                </a:ext>
              </a:extLst>
            </p:cNvPr>
            <p:cNvPicPr/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3099990" y="5449373"/>
              <a:ext cx="730946" cy="730946"/>
            </a:xfrm>
            <a:prstGeom prst="rect">
              <a:avLst/>
            </a:prstGeom>
          </p:spPr>
        </p:pic>
        <p:pic>
          <p:nvPicPr>
            <p:cNvPr id="62" name="Graphic 91" descr="Vlog">
              <a:extLst>
                <a:ext uri="{FF2B5EF4-FFF2-40B4-BE49-F238E27FC236}">
                  <a16:creationId xmlns:a16="http://schemas.microsoft.com/office/drawing/2014/main" id="{91277F68-B279-4FE3-9977-C2FAF5A3C991}"/>
                </a:ext>
              </a:extLst>
            </p:cNvPr>
            <p:cNvPicPr/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3999817" y="5437188"/>
              <a:ext cx="730946" cy="730946"/>
            </a:xfrm>
            <a:prstGeom prst="rect">
              <a:avLst/>
            </a:prstGeom>
          </p:spPr>
        </p:pic>
        <p:pic>
          <p:nvPicPr>
            <p:cNvPr id="63" name="Graphic 92" descr="Calculator">
              <a:extLst>
                <a:ext uri="{FF2B5EF4-FFF2-40B4-BE49-F238E27FC236}">
                  <a16:creationId xmlns:a16="http://schemas.microsoft.com/office/drawing/2014/main" id="{AB26BE44-1E97-4EE9-94A9-8406588DD2C3}"/>
                </a:ext>
              </a:extLst>
            </p:cNvPr>
            <p:cNvPicPr/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4899644" y="5437188"/>
              <a:ext cx="730946" cy="730946"/>
            </a:xfrm>
            <a:prstGeom prst="rect">
              <a:avLst/>
            </a:pr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07AFE89-F00C-48B3-B0D7-3C712B5DA099}"/>
              </a:ext>
            </a:extLst>
          </p:cNvPr>
          <p:cNvGrpSpPr/>
          <p:nvPr/>
        </p:nvGrpSpPr>
        <p:grpSpPr>
          <a:xfrm>
            <a:off x="5126586" y="1434481"/>
            <a:ext cx="3076034" cy="518298"/>
            <a:chOff x="6835448" y="1912641"/>
            <a:chExt cx="4101378" cy="691064"/>
          </a:xfrm>
        </p:grpSpPr>
        <p:pic>
          <p:nvPicPr>
            <p:cNvPr id="66" name="Graphic 83" descr="Satellite">
              <a:extLst>
                <a:ext uri="{FF2B5EF4-FFF2-40B4-BE49-F238E27FC236}">
                  <a16:creationId xmlns:a16="http://schemas.microsoft.com/office/drawing/2014/main" id="{3182AAB9-A497-47B2-BBBB-E77FC39CD9F4}"/>
                </a:ext>
              </a:extLst>
            </p:cNvPr>
            <p:cNvPicPr/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6835448" y="1912641"/>
              <a:ext cx="691064" cy="691064"/>
            </a:xfrm>
            <a:prstGeom prst="rect">
              <a:avLst/>
            </a:prstGeom>
          </p:spPr>
        </p:pic>
        <p:pic>
          <p:nvPicPr>
            <p:cNvPr id="67" name="Graphic 40" descr="Server">
              <a:extLst>
                <a:ext uri="{FF2B5EF4-FFF2-40B4-BE49-F238E27FC236}">
                  <a16:creationId xmlns:a16="http://schemas.microsoft.com/office/drawing/2014/main" id="{C55FF9A1-9C01-4D7C-8BC8-E2C80F5997EE}"/>
                </a:ext>
              </a:extLst>
            </p:cNvPr>
            <p:cNvPicPr/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7686179" y="1912641"/>
              <a:ext cx="691064" cy="691064"/>
            </a:xfrm>
            <a:prstGeom prst="rect">
              <a:avLst/>
            </a:prstGeom>
          </p:spPr>
        </p:pic>
        <p:pic>
          <p:nvPicPr>
            <p:cNvPr id="68" name="Graphic 43" descr="DNA">
              <a:extLst>
                <a:ext uri="{FF2B5EF4-FFF2-40B4-BE49-F238E27FC236}">
                  <a16:creationId xmlns:a16="http://schemas.microsoft.com/office/drawing/2014/main" id="{F0BF8065-89DA-4F39-941F-4EAC07956BF5}"/>
                </a:ext>
              </a:extLst>
            </p:cNvPr>
            <p:cNvPicPr/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p:blipFill>
          <p:spPr>
            <a:xfrm>
              <a:off x="8540605" y="1912641"/>
              <a:ext cx="691064" cy="691064"/>
            </a:xfrm>
            <a:prstGeom prst="rect">
              <a:avLst/>
            </a:prstGeom>
          </p:spPr>
        </p:pic>
        <p:pic>
          <p:nvPicPr>
            <p:cNvPr id="69" name="Graphic 44" descr="Medicine">
              <a:extLst>
                <a:ext uri="{FF2B5EF4-FFF2-40B4-BE49-F238E27FC236}">
                  <a16:creationId xmlns:a16="http://schemas.microsoft.com/office/drawing/2014/main" id="{3ED6407A-57D1-4A7D-AD0F-01D2D21ABF17}"/>
                </a:ext>
              </a:extLst>
            </p:cNvPr>
            <p:cNvPicPr/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9395031" y="1912641"/>
              <a:ext cx="691064" cy="691064"/>
            </a:xfrm>
            <a:prstGeom prst="rect">
              <a:avLst/>
            </a:prstGeom>
          </p:spPr>
        </p:pic>
        <p:pic>
          <p:nvPicPr>
            <p:cNvPr id="70" name="Graphic 45" descr="Blueprint">
              <a:extLst>
                <a:ext uri="{FF2B5EF4-FFF2-40B4-BE49-F238E27FC236}">
                  <a16:creationId xmlns:a16="http://schemas.microsoft.com/office/drawing/2014/main" id="{8448BC6F-959E-4798-890C-9C0EC90EE5E9}"/>
                </a:ext>
              </a:extLst>
            </p:cNvPr>
            <p:cNvPicPr/>
            <p:nvPr/>
          </p:nvPicPr>
          <p:blipFill>
            <a:blip r:embed="rId6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10245762" y="1912641"/>
              <a:ext cx="691064" cy="691064"/>
            </a:xfrm>
            <a:prstGeom prst="rect">
              <a:avLst/>
            </a:prstGeom>
          </p:spPr>
        </p:pic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CA8A4D2-CE6C-416F-8724-28F0DCF70D50}"/>
              </a:ext>
            </a:extLst>
          </p:cNvPr>
          <p:cNvGrpSpPr/>
          <p:nvPr/>
        </p:nvGrpSpPr>
        <p:grpSpPr>
          <a:xfrm>
            <a:off x="5126586" y="2074420"/>
            <a:ext cx="3076034" cy="518298"/>
            <a:chOff x="6835448" y="2879906"/>
            <a:chExt cx="4101378" cy="691064"/>
          </a:xfrm>
        </p:grpSpPr>
        <p:pic>
          <p:nvPicPr>
            <p:cNvPr id="71" name="Graphic 46" descr="Building Brick Wall">
              <a:extLst>
                <a:ext uri="{FF2B5EF4-FFF2-40B4-BE49-F238E27FC236}">
                  <a16:creationId xmlns:a16="http://schemas.microsoft.com/office/drawing/2014/main" id="{0A880B7E-FE5D-4284-863C-ED5428127357}"/>
                </a:ext>
              </a:extLst>
            </p:cNvPr>
            <p:cNvPicPr/>
            <p:nvPr/>
          </p:nvPicPr>
          <p:blipFill>
            <a:blip r:embed="rId6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6835448" y="2879906"/>
              <a:ext cx="691064" cy="691064"/>
            </a:xfrm>
            <a:prstGeom prst="rect">
              <a:avLst/>
            </a:prstGeom>
          </p:spPr>
        </p:pic>
        <p:pic>
          <p:nvPicPr>
            <p:cNvPr id="72" name="Graphic 47" descr="Crane">
              <a:extLst>
                <a:ext uri="{FF2B5EF4-FFF2-40B4-BE49-F238E27FC236}">
                  <a16:creationId xmlns:a16="http://schemas.microsoft.com/office/drawing/2014/main" id="{3244C150-7A6C-4170-833A-520FF3E7D258}"/>
                </a:ext>
              </a:extLst>
            </p:cNvPr>
            <p:cNvPicPr/>
            <p:nvPr/>
          </p:nvPicPr>
          <p:blipFill>
            <a:blip r:embed="rId6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7686179" y="2879906"/>
              <a:ext cx="691064" cy="691064"/>
            </a:xfrm>
            <a:prstGeom prst="rect">
              <a:avLst/>
            </a:prstGeom>
          </p:spPr>
        </p:pic>
        <p:pic>
          <p:nvPicPr>
            <p:cNvPr id="73" name="Graphic 48" descr="Decision chart">
              <a:extLst>
                <a:ext uri="{FF2B5EF4-FFF2-40B4-BE49-F238E27FC236}">
                  <a16:creationId xmlns:a16="http://schemas.microsoft.com/office/drawing/2014/main" id="{391DC89A-AA99-4977-8795-AE0CE408FD9A}"/>
                </a:ext>
              </a:extLst>
            </p:cNvPr>
            <p:cNvPicPr/>
            <p:nvPr/>
          </p:nvPicPr>
          <p:blipFill>
            <a:blip r:embed="rId6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8540605" y="2879906"/>
              <a:ext cx="691064" cy="691064"/>
            </a:xfrm>
            <a:prstGeom prst="rect">
              <a:avLst/>
            </a:prstGeom>
          </p:spPr>
        </p:pic>
        <p:pic>
          <p:nvPicPr>
            <p:cNvPr id="74" name="Graphic 49" descr="Wave">
              <a:extLst>
                <a:ext uri="{FF2B5EF4-FFF2-40B4-BE49-F238E27FC236}">
                  <a16:creationId xmlns:a16="http://schemas.microsoft.com/office/drawing/2014/main" id="{ADBD475C-2696-4E4E-9BC1-AD7D05A11C30}"/>
                </a:ext>
              </a:extLst>
            </p:cNvPr>
            <p:cNvPicPr/>
            <p:nvPr/>
          </p:nvPicPr>
          <p:blipFill>
            <a:blip r:embed="rId6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9"/>
                </a:ext>
              </a:extLst>
            </a:blip>
            <a:stretch>
              <a:fillRect/>
            </a:stretch>
          </p:blipFill>
          <p:spPr>
            <a:xfrm>
              <a:off x="9395031" y="2879906"/>
              <a:ext cx="691064" cy="691064"/>
            </a:xfrm>
            <a:prstGeom prst="rect">
              <a:avLst/>
            </a:prstGeom>
          </p:spPr>
        </p:pic>
        <p:pic>
          <p:nvPicPr>
            <p:cNvPr id="75" name="Graphic 50" descr="Bridge scene">
              <a:extLst>
                <a:ext uri="{FF2B5EF4-FFF2-40B4-BE49-F238E27FC236}">
                  <a16:creationId xmlns:a16="http://schemas.microsoft.com/office/drawing/2014/main" id="{8EB356CF-8736-495C-90BF-9902EFC197F6}"/>
                </a:ext>
              </a:extLst>
            </p:cNvPr>
            <p:cNvPicPr/>
            <p:nvPr/>
          </p:nvPicPr>
          <p:blipFill>
            <a:blip r:embed="rId7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1"/>
                </a:ext>
              </a:extLst>
            </a:blip>
            <a:stretch>
              <a:fillRect/>
            </a:stretch>
          </p:blipFill>
          <p:spPr>
            <a:xfrm>
              <a:off x="10245762" y="2879906"/>
              <a:ext cx="691064" cy="691064"/>
            </a:xfrm>
            <a:prstGeom prst="rect">
              <a:avLst/>
            </a:prstGeom>
          </p:spPr>
        </p:pic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9F1F01D5-7381-43E8-B653-4B594D09B3A4}"/>
              </a:ext>
            </a:extLst>
          </p:cNvPr>
          <p:cNvGrpSpPr/>
          <p:nvPr/>
        </p:nvGrpSpPr>
        <p:grpSpPr>
          <a:xfrm>
            <a:off x="5126586" y="2714359"/>
            <a:ext cx="3076034" cy="518298"/>
            <a:chOff x="6835448" y="3934424"/>
            <a:chExt cx="4101378" cy="691064"/>
          </a:xfrm>
        </p:grpSpPr>
        <p:pic>
          <p:nvPicPr>
            <p:cNvPr id="76" name="Graphic 51" descr="Bar graph with upward trend">
              <a:extLst>
                <a:ext uri="{FF2B5EF4-FFF2-40B4-BE49-F238E27FC236}">
                  <a16:creationId xmlns:a16="http://schemas.microsoft.com/office/drawing/2014/main" id="{1733302C-71FB-4911-9D77-5DD5F53014CF}"/>
                </a:ext>
              </a:extLst>
            </p:cNvPr>
            <p:cNvPicPr/>
            <p:nvPr/>
          </p:nvPicPr>
          <p:blipFill>
            <a:blip r:embed="rId7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3"/>
                </a:ext>
              </a:extLst>
            </a:blip>
            <a:stretch>
              <a:fillRect/>
            </a:stretch>
          </p:blipFill>
          <p:spPr>
            <a:xfrm>
              <a:off x="6835448" y="3934424"/>
              <a:ext cx="691064" cy="691064"/>
            </a:xfrm>
            <a:prstGeom prst="rect">
              <a:avLst/>
            </a:prstGeom>
          </p:spPr>
        </p:pic>
        <p:pic>
          <p:nvPicPr>
            <p:cNvPr id="77" name="Graphic 57" descr="Web design">
              <a:extLst>
                <a:ext uri="{FF2B5EF4-FFF2-40B4-BE49-F238E27FC236}">
                  <a16:creationId xmlns:a16="http://schemas.microsoft.com/office/drawing/2014/main" id="{DFD2F3FA-E705-4870-BA75-650730900A71}"/>
                </a:ext>
              </a:extLst>
            </p:cNvPr>
            <p:cNvPicPr/>
            <p:nvPr/>
          </p:nvPicPr>
          <p:blipFill>
            <a:blip r:embed="rId7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/>
            </a:stretch>
          </p:blipFill>
          <p:spPr>
            <a:xfrm>
              <a:off x="7686179" y="3934424"/>
              <a:ext cx="691064" cy="691064"/>
            </a:xfrm>
            <a:prstGeom prst="rect">
              <a:avLst/>
            </a:prstGeom>
          </p:spPr>
        </p:pic>
        <p:pic>
          <p:nvPicPr>
            <p:cNvPr id="78" name="Graphic 58" descr="Heart organ">
              <a:extLst>
                <a:ext uri="{FF2B5EF4-FFF2-40B4-BE49-F238E27FC236}">
                  <a16:creationId xmlns:a16="http://schemas.microsoft.com/office/drawing/2014/main" id="{EA041184-8A1B-41E0-96FC-EB5F159515A1}"/>
                </a:ext>
              </a:extLst>
            </p:cNvPr>
            <p:cNvPicPr/>
            <p:nvPr/>
          </p:nvPicPr>
          <p:blipFill>
            <a:blip r:embed="rId7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7"/>
                </a:ext>
              </a:extLst>
            </a:blip>
            <a:stretch>
              <a:fillRect/>
            </a:stretch>
          </p:blipFill>
          <p:spPr>
            <a:xfrm>
              <a:off x="8540605" y="3934424"/>
              <a:ext cx="691064" cy="691064"/>
            </a:xfrm>
            <a:prstGeom prst="rect">
              <a:avLst/>
            </a:prstGeom>
          </p:spPr>
        </p:pic>
        <p:pic>
          <p:nvPicPr>
            <p:cNvPr id="79" name="Graphic 59" descr="Lungs">
              <a:extLst>
                <a:ext uri="{FF2B5EF4-FFF2-40B4-BE49-F238E27FC236}">
                  <a16:creationId xmlns:a16="http://schemas.microsoft.com/office/drawing/2014/main" id="{CF277CF8-243C-4924-BE2B-F47AFCB93C23}"/>
                </a:ext>
              </a:extLst>
            </p:cNvPr>
            <p:cNvPicPr/>
            <p:nvPr/>
          </p:nvPicPr>
          <p:blipFill>
            <a:blip r:embed="rId7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9"/>
                </a:ext>
              </a:extLst>
            </a:blip>
            <a:stretch>
              <a:fillRect/>
            </a:stretch>
          </p:blipFill>
          <p:spPr>
            <a:xfrm>
              <a:off x="9395031" y="3934424"/>
              <a:ext cx="691064" cy="691064"/>
            </a:xfrm>
            <a:prstGeom prst="rect">
              <a:avLst/>
            </a:prstGeom>
          </p:spPr>
        </p:pic>
        <p:pic>
          <p:nvPicPr>
            <p:cNvPr id="80" name="Graphic 63" descr="Internet Of Things">
              <a:extLst>
                <a:ext uri="{FF2B5EF4-FFF2-40B4-BE49-F238E27FC236}">
                  <a16:creationId xmlns:a16="http://schemas.microsoft.com/office/drawing/2014/main" id="{7D903DE7-ADA4-458A-9148-9955CE0480ED}"/>
                </a:ext>
              </a:extLst>
            </p:cNvPr>
            <p:cNvPicPr/>
            <p:nvPr/>
          </p:nvPicPr>
          <p:blipFill>
            <a:blip r:embed="rId8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1"/>
                </a:ext>
              </a:extLst>
            </a:blip>
            <a:stretch>
              <a:fillRect/>
            </a:stretch>
          </p:blipFill>
          <p:spPr>
            <a:xfrm>
              <a:off x="10245762" y="3934424"/>
              <a:ext cx="691064" cy="691064"/>
            </a:xfrm>
            <a:prstGeom prst="rect">
              <a:avLst/>
            </a:pr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AA7B96B7-B3B7-4863-9D57-5FD2C591BF0B}"/>
              </a:ext>
            </a:extLst>
          </p:cNvPr>
          <p:cNvGrpSpPr/>
          <p:nvPr/>
        </p:nvGrpSpPr>
        <p:grpSpPr>
          <a:xfrm>
            <a:off x="5126586" y="3354298"/>
            <a:ext cx="3076034" cy="518298"/>
            <a:chOff x="6835448" y="4907120"/>
            <a:chExt cx="4101378" cy="691064"/>
          </a:xfrm>
        </p:grpSpPr>
        <p:pic>
          <p:nvPicPr>
            <p:cNvPr id="81" name="Graphic 64" descr="Planet">
              <a:extLst>
                <a:ext uri="{FF2B5EF4-FFF2-40B4-BE49-F238E27FC236}">
                  <a16:creationId xmlns:a16="http://schemas.microsoft.com/office/drawing/2014/main" id="{ACE01BF0-9AFC-4F2F-ACF3-C4428287949D}"/>
                </a:ext>
              </a:extLst>
            </p:cNvPr>
            <p:cNvPicPr/>
            <p:nvPr/>
          </p:nvPicPr>
          <p:blipFill>
            <a:blip r:embed="rId8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3"/>
                </a:ext>
              </a:extLst>
            </a:blip>
            <a:stretch>
              <a:fillRect/>
            </a:stretch>
          </p:blipFill>
          <p:spPr>
            <a:xfrm>
              <a:off x="6835448" y="4907120"/>
              <a:ext cx="691064" cy="691064"/>
            </a:xfrm>
            <a:prstGeom prst="rect">
              <a:avLst/>
            </a:prstGeom>
          </p:spPr>
        </p:pic>
        <p:pic>
          <p:nvPicPr>
            <p:cNvPr id="82" name="Graphic 65" descr="GMO">
              <a:extLst>
                <a:ext uri="{FF2B5EF4-FFF2-40B4-BE49-F238E27FC236}">
                  <a16:creationId xmlns:a16="http://schemas.microsoft.com/office/drawing/2014/main" id="{884F3E55-95E9-48CD-B580-D6EC7AA4B9CA}"/>
                </a:ext>
              </a:extLst>
            </p:cNvPr>
            <p:cNvPicPr/>
            <p:nvPr/>
          </p:nvPicPr>
          <p:blipFill>
            <a:blip r:embed="rId8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5"/>
                </a:ext>
              </a:extLst>
            </a:blip>
            <a:stretch>
              <a:fillRect/>
            </a:stretch>
          </p:blipFill>
          <p:spPr>
            <a:xfrm>
              <a:off x="7686179" y="4907120"/>
              <a:ext cx="691064" cy="691064"/>
            </a:xfrm>
            <a:prstGeom prst="rect">
              <a:avLst/>
            </a:prstGeom>
          </p:spPr>
        </p:pic>
        <p:pic>
          <p:nvPicPr>
            <p:cNvPr id="83" name="Graphic 68" descr="Flask">
              <a:extLst>
                <a:ext uri="{FF2B5EF4-FFF2-40B4-BE49-F238E27FC236}">
                  <a16:creationId xmlns:a16="http://schemas.microsoft.com/office/drawing/2014/main" id="{A0799794-317A-433A-9D35-A4A7494D7A70}"/>
                </a:ext>
              </a:extLst>
            </p:cNvPr>
            <p:cNvPicPr/>
            <p:nvPr/>
          </p:nvPicPr>
          <p:blipFill>
            <a:blip r:embed="rId8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7"/>
                </a:ext>
              </a:extLst>
            </a:blip>
            <a:stretch>
              <a:fillRect/>
            </a:stretch>
          </p:blipFill>
          <p:spPr>
            <a:xfrm>
              <a:off x="8540605" y="4907120"/>
              <a:ext cx="691064" cy="691064"/>
            </a:xfrm>
            <a:prstGeom prst="rect">
              <a:avLst/>
            </a:prstGeom>
          </p:spPr>
        </p:pic>
        <p:pic>
          <p:nvPicPr>
            <p:cNvPr id="84" name="Graphic 69" descr="Test tubes">
              <a:extLst>
                <a:ext uri="{FF2B5EF4-FFF2-40B4-BE49-F238E27FC236}">
                  <a16:creationId xmlns:a16="http://schemas.microsoft.com/office/drawing/2014/main" id="{C1FC5587-CC67-4324-9694-66F632A15DDD}"/>
                </a:ext>
              </a:extLst>
            </p:cNvPr>
            <p:cNvPicPr/>
            <p:nvPr/>
          </p:nvPicPr>
          <p:blipFill>
            <a:blip r:embed="rId8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9"/>
                </a:ext>
              </a:extLst>
            </a:blip>
            <a:stretch>
              <a:fillRect/>
            </a:stretch>
          </p:blipFill>
          <p:spPr>
            <a:xfrm>
              <a:off x="9395031" y="4907120"/>
              <a:ext cx="691064" cy="691064"/>
            </a:xfrm>
            <a:prstGeom prst="rect">
              <a:avLst/>
            </a:prstGeom>
          </p:spPr>
        </p:pic>
        <p:pic>
          <p:nvPicPr>
            <p:cNvPr id="85" name="Graphic 70" descr="Microscope">
              <a:extLst>
                <a:ext uri="{FF2B5EF4-FFF2-40B4-BE49-F238E27FC236}">
                  <a16:creationId xmlns:a16="http://schemas.microsoft.com/office/drawing/2014/main" id="{197FD1A9-5147-4728-98B5-5277D9826B8C}"/>
                </a:ext>
              </a:extLst>
            </p:cNvPr>
            <p:cNvPicPr/>
            <p:nvPr/>
          </p:nvPicPr>
          <p:blipFill>
            <a:blip r:embed="rId9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1"/>
                </a:ext>
              </a:extLst>
            </a:blip>
            <a:stretch>
              <a:fillRect/>
            </a:stretch>
          </p:blipFill>
          <p:spPr>
            <a:xfrm>
              <a:off x="10245762" y="4907120"/>
              <a:ext cx="691064" cy="691064"/>
            </a:xfrm>
            <a:prstGeom prst="rect">
              <a:avLst/>
            </a:prstGeom>
          </p:spPr>
        </p:pic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A42842B2-4E4B-4392-86A3-B0525BAF7DB2}"/>
              </a:ext>
            </a:extLst>
          </p:cNvPr>
          <p:cNvGrpSpPr/>
          <p:nvPr/>
        </p:nvGrpSpPr>
        <p:grpSpPr>
          <a:xfrm>
            <a:off x="5126586" y="3994238"/>
            <a:ext cx="3076034" cy="518298"/>
            <a:chOff x="6835448" y="5953132"/>
            <a:chExt cx="4101378" cy="691064"/>
          </a:xfrm>
        </p:grpSpPr>
        <p:pic>
          <p:nvPicPr>
            <p:cNvPr id="86" name="Graphic 73" descr="Trigonometry">
              <a:extLst>
                <a:ext uri="{FF2B5EF4-FFF2-40B4-BE49-F238E27FC236}">
                  <a16:creationId xmlns:a16="http://schemas.microsoft.com/office/drawing/2014/main" id="{EC13E77A-00DB-42D1-BC05-0FE656C64326}"/>
                </a:ext>
              </a:extLst>
            </p:cNvPr>
            <p:cNvPicPr/>
            <p:nvPr/>
          </p:nvPicPr>
          <p:blipFill>
            <a:blip r:embed="rId9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3"/>
                </a:ext>
              </a:extLst>
            </a:blip>
            <a:stretch>
              <a:fillRect/>
            </a:stretch>
          </p:blipFill>
          <p:spPr>
            <a:xfrm>
              <a:off x="6835448" y="5953132"/>
              <a:ext cx="691064" cy="691064"/>
            </a:xfrm>
            <a:prstGeom prst="rect">
              <a:avLst/>
            </a:prstGeom>
          </p:spPr>
        </p:pic>
        <p:pic>
          <p:nvPicPr>
            <p:cNvPr id="87" name="Graphic 82" descr="Gears">
              <a:extLst>
                <a:ext uri="{FF2B5EF4-FFF2-40B4-BE49-F238E27FC236}">
                  <a16:creationId xmlns:a16="http://schemas.microsoft.com/office/drawing/2014/main" id="{3BA3C21C-56B6-421B-828D-476188464035}"/>
                </a:ext>
              </a:extLst>
            </p:cNvPr>
            <p:cNvPicPr/>
            <p:nvPr/>
          </p:nvPicPr>
          <p:blipFill>
            <a:blip r:embed="rId9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5"/>
                </a:ext>
              </a:extLst>
            </a:blip>
            <a:stretch>
              <a:fillRect/>
            </a:stretch>
          </p:blipFill>
          <p:spPr>
            <a:xfrm>
              <a:off x="7686179" y="5953132"/>
              <a:ext cx="691064" cy="691064"/>
            </a:xfrm>
            <a:prstGeom prst="rect">
              <a:avLst/>
            </a:prstGeom>
          </p:spPr>
        </p:pic>
        <p:pic>
          <p:nvPicPr>
            <p:cNvPr id="88" name="Graphic 84" descr="Illustrator">
              <a:extLst>
                <a:ext uri="{FF2B5EF4-FFF2-40B4-BE49-F238E27FC236}">
                  <a16:creationId xmlns:a16="http://schemas.microsoft.com/office/drawing/2014/main" id="{231183F3-73D3-41D5-BC6D-D829D95A3CF6}"/>
                </a:ext>
              </a:extLst>
            </p:cNvPr>
            <p:cNvPicPr/>
            <p:nvPr/>
          </p:nvPicPr>
          <p:blipFill>
            <a:blip r:embed="rId9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7"/>
                </a:ext>
              </a:extLst>
            </a:blip>
            <a:stretch>
              <a:fillRect/>
            </a:stretch>
          </p:blipFill>
          <p:spPr>
            <a:xfrm>
              <a:off x="8540605" y="5953132"/>
              <a:ext cx="691064" cy="691064"/>
            </a:xfrm>
            <a:prstGeom prst="rect">
              <a:avLst/>
            </a:prstGeom>
          </p:spPr>
        </p:pic>
        <p:pic>
          <p:nvPicPr>
            <p:cNvPr id="89" name="Graphic 85" descr="Forest scene">
              <a:extLst>
                <a:ext uri="{FF2B5EF4-FFF2-40B4-BE49-F238E27FC236}">
                  <a16:creationId xmlns:a16="http://schemas.microsoft.com/office/drawing/2014/main" id="{5BF81F19-86E8-4788-9D0B-7EF1F3630202}"/>
                </a:ext>
              </a:extLst>
            </p:cNvPr>
            <p:cNvPicPr/>
            <p:nvPr/>
          </p:nvPicPr>
          <p:blipFill>
            <a:blip r:embed="rId9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9"/>
                </a:ext>
              </a:extLst>
            </a:blip>
            <a:stretch>
              <a:fillRect/>
            </a:stretch>
          </p:blipFill>
          <p:spPr>
            <a:xfrm>
              <a:off x="9395031" y="5953132"/>
              <a:ext cx="691064" cy="691064"/>
            </a:xfrm>
            <a:prstGeom prst="rect">
              <a:avLst/>
            </a:prstGeom>
          </p:spPr>
        </p:pic>
        <p:pic>
          <p:nvPicPr>
            <p:cNvPr id="90" name="Graphic 88" descr="Processor">
              <a:extLst>
                <a:ext uri="{FF2B5EF4-FFF2-40B4-BE49-F238E27FC236}">
                  <a16:creationId xmlns:a16="http://schemas.microsoft.com/office/drawing/2014/main" id="{733152ED-965A-4E83-8CAC-3B0A75A1D421}"/>
                </a:ext>
              </a:extLst>
            </p:cNvPr>
            <p:cNvPicPr/>
            <p:nvPr/>
          </p:nvPicPr>
          <p:blipFill>
            <a:blip r:embed="rId10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1"/>
                </a:ext>
              </a:extLst>
            </a:blip>
            <a:stretch>
              <a:fillRect/>
            </a:stretch>
          </p:blipFill>
          <p:spPr>
            <a:xfrm>
              <a:off x="10245762" y="5953132"/>
              <a:ext cx="691064" cy="6910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2933233"/>
      </p:ext>
    </p:extLst>
  </p:cSld>
  <p:clrMapOvr>
    <a:masterClrMapping/>
  </p:clrMapOvr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6BF0133-7264-4558-9940-05EE1CFD849B}" vid="{C06569DF-2F6C-4C89-AC9A-60E26D07B001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6BF0133-7264-4558-9940-05EE1CFD849B}" vid="{66FB325B-5E17-4B4E-AD76-3F49B13120A3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6BF0133-7264-4558-9940-05EE1CFD849B}" vid="{6B996821-0A6F-4358-BCC6-6D9D2451388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002B1FB4E1914BAF6102CCF0B910D6" ma:contentTypeVersion="13" ma:contentTypeDescription="Create a new document." ma:contentTypeScope="" ma:versionID="c55836572cb5716942d8976da2d93e95">
  <xsd:schema xmlns:xsd="http://www.w3.org/2001/XMLSchema" xmlns:xs="http://www.w3.org/2001/XMLSchema" xmlns:p="http://schemas.microsoft.com/office/2006/metadata/properties" xmlns:ns2="fc700d6a-14c8-4431-87f0-1eb34fcb9ecc" xmlns:ns3="051abd47-9546-4a61-92e9-da62ec2358b6" targetNamespace="http://schemas.microsoft.com/office/2006/metadata/properties" ma:root="true" ma:fieldsID="ac40d2c8f144130975f694b73e553aec" ns2:_="" ns3:_="">
    <xsd:import namespace="fc700d6a-14c8-4431-87f0-1eb34fcb9ecc"/>
    <xsd:import namespace="051abd47-9546-4a61-92e9-da62ec2358b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700d6a-14c8-4431-87f0-1eb34fcb9e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1abd47-9546-4a61-92e9-da62ec2358b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51abd47-9546-4a61-92e9-da62ec2358b6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05DAB23-9556-4A33-B4B6-C6EA92F070F0}"/>
</file>

<file path=customXml/itemProps2.xml><?xml version="1.0" encoding="utf-8"?>
<ds:datastoreItem xmlns:ds="http://schemas.openxmlformats.org/officeDocument/2006/customXml" ds:itemID="{F8A04465-0014-4D33-ABA2-D6924F11FEE0}">
  <ds:schemaRefs>
    <ds:schemaRef ds:uri="http://www.w3.org/XML/1998/namespace"/>
    <ds:schemaRef ds:uri="http://purl.org/dc/elements/1.1/"/>
    <ds:schemaRef ds:uri="http://schemas.microsoft.com/office/2006/metadata/properties"/>
    <ds:schemaRef ds:uri="http://schemas.microsoft.com/office/2006/documentManagement/types"/>
    <ds:schemaRef ds:uri="168931df-3f45-4445-be76-105235143e52"/>
    <ds:schemaRef ds:uri="http://purl.org/dc/dcmitype/"/>
    <ds:schemaRef ds:uri="e3b5c32c-df6c-443f-b08b-73d85d62f2b5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051abd47-9546-4a61-92e9-da62ec2358b6"/>
  </ds:schemaRefs>
</ds:datastoreItem>
</file>

<file path=customXml/itemProps3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EP Presentation Theme - Simple</Template>
  <TotalTime>52</TotalTime>
  <Words>140</Words>
  <Application>Microsoft Macintosh PowerPoint</Application>
  <PresentationFormat>On-screen Show (16:9)</PresentationFormat>
  <Paragraphs>25</Paragraphs>
  <Slides>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Arial</vt:lpstr>
      <vt:lpstr>Calibri</vt:lpstr>
      <vt:lpstr>Courier New</vt:lpstr>
      <vt:lpstr>Roboto</vt:lpstr>
      <vt:lpstr>Source Sans Pro</vt:lpstr>
      <vt:lpstr>Source Serif Pro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CUDA at Scale for the Enterprise</vt:lpstr>
      <vt:lpstr>CPU to CPU Comms</vt:lpstr>
      <vt:lpstr>Points to Consider</vt:lpstr>
      <vt:lpstr>Multiple CPU Patterns</vt:lpstr>
      <vt:lpstr>How Does this Apply with a Shared Resource?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CUDA at Scale for the Enterprise</dc:title>
  <dc:creator>Chance Pascale</dc:creator>
  <cp:lastModifiedBy>Chance Pascale</cp:lastModifiedBy>
  <cp:revision>5</cp:revision>
  <dcterms:created xsi:type="dcterms:W3CDTF">2021-10-02T18:07:17Z</dcterms:created>
  <dcterms:modified xsi:type="dcterms:W3CDTF">2021-10-02T19:34:59Z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0x010100F2002B1FB4E1914BAF6102CCF0B910D6</vt:lpwstr>
  </property>
</Properties>
</file>